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2.png" ContentType="image/png"/>
  <Override PartName="/ppt/media/image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CA" sz="4400" spc="-1" strike="noStrike">
                <a:latin typeface="Arial"/>
              </a:rPr>
              <a:t>Clic</a:t>
            </a:r>
            <a:r>
              <a:rPr b="0" lang="en-CA" sz="4400" spc="-1" strike="noStrike">
                <a:latin typeface="Arial"/>
              </a:rPr>
              <a:t>k to </a:t>
            </a:r>
            <a:r>
              <a:rPr b="0" lang="en-CA" sz="4400" spc="-1" strike="noStrike">
                <a:latin typeface="Arial"/>
              </a:rPr>
              <a:t>edit </a:t>
            </a:r>
            <a:r>
              <a:rPr b="0" lang="en-CA" sz="4400" spc="-1" strike="noStrike">
                <a:latin typeface="Arial"/>
              </a:rPr>
              <a:t>the </a:t>
            </a:r>
            <a:r>
              <a:rPr b="0" lang="en-CA" sz="4400" spc="-1" strike="noStrike">
                <a:latin typeface="Arial"/>
              </a:rPr>
              <a:t>title </a:t>
            </a:r>
            <a:r>
              <a:rPr b="0" lang="en-CA" sz="4400" spc="-1" strike="noStrike">
                <a:latin typeface="Arial"/>
              </a:rPr>
              <a:t>text </a:t>
            </a:r>
            <a:r>
              <a:rPr b="0" lang="en-CA" sz="4400" spc="-1" strike="noStrike">
                <a:latin typeface="Arial"/>
              </a:rPr>
              <a:t>form</a:t>
            </a:r>
            <a:r>
              <a:rPr b="0" lang="en-CA" sz="4400" spc="-1" strike="noStrike">
                <a:latin typeface="Arial"/>
              </a:rPr>
              <a:t>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Shape 1"/>
          <p:cNvSpPr txBox="1"/>
          <p:nvPr/>
        </p:nvSpPr>
        <p:spPr>
          <a:xfrm>
            <a:off x="144000" y="144000"/>
            <a:ext cx="849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latin typeface="Arial"/>
              </a:rPr>
              <a:t>Stage: Validation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39" name="TextShape 2"/>
          <p:cNvSpPr txBox="1"/>
          <p:nvPr/>
        </p:nvSpPr>
        <p:spPr>
          <a:xfrm>
            <a:off x="792000" y="936000"/>
            <a:ext cx="2232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latin typeface="Arial"/>
              </a:rPr>
              <a:t>34 locations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40" name="TextShape 3"/>
          <p:cNvSpPr txBox="1"/>
          <p:nvPr/>
        </p:nvSpPr>
        <p:spPr>
          <a:xfrm>
            <a:off x="4680000" y="1008000"/>
            <a:ext cx="424800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latin typeface="Arial"/>
              </a:rPr>
              <a:t>482 locations</a:t>
            </a:r>
            <a:endParaRPr b="0" lang="en-CA" sz="1800" spc="-1" strike="noStrike">
              <a:latin typeface="Arial"/>
            </a:endParaRPr>
          </a:p>
          <a:p>
            <a:endParaRPr b="0" lang="en-CA" sz="1800" spc="-1" strike="noStrike">
              <a:latin typeface="Arial"/>
            </a:endParaRPr>
          </a:p>
          <a:p>
            <a:r>
              <a:rPr b="0" lang="en-CA" sz="1800" spc="-1" strike="noStrike">
                <a:latin typeface="Arial"/>
              </a:rPr>
              <a:t>117 extracted traffic count</a:t>
            </a:r>
            <a:endParaRPr b="0" lang="en-CA" sz="1800" spc="-1" strike="noStrike">
              <a:latin typeface="Arial"/>
            </a:endParaRPr>
          </a:p>
          <a:p>
            <a:endParaRPr b="0" lang="en-CA" sz="1800" spc="-1" strike="noStrike">
              <a:latin typeface="Arial"/>
            </a:endParaRPr>
          </a:p>
          <a:p>
            <a:r>
              <a:rPr b="0" lang="en-CA" sz="1800" spc="-1" strike="noStrike">
                <a:latin typeface="Arial"/>
              </a:rPr>
              <a:t>72 to be validated</a:t>
            </a:r>
            <a:endParaRPr b="0" lang="en-CA" sz="1800" spc="-1" strike="noStrike"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144000" y="144000"/>
            <a:ext cx="849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latin typeface="Arial"/>
              </a:rPr>
              <a:t>TODO 1:</a:t>
            </a:r>
            <a:endParaRPr b="0" lang="en-CA" sz="1800" spc="-1" strike="noStrike">
              <a:latin typeface="Arial"/>
            </a:endParaRPr>
          </a:p>
        </p:txBody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864000" y="852840"/>
            <a:ext cx="3899160" cy="389916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144000" y="144000"/>
            <a:ext cx="849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latin typeface="Arial"/>
              </a:rPr>
              <a:t>TODO 2:</a:t>
            </a:r>
            <a:endParaRPr b="0" lang="en-CA" sz="1800" spc="-1" strike="noStrike">
              <a:latin typeface="Arial"/>
            </a:endParaRPr>
          </a:p>
        </p:txBody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864000" y="852840"/>
            <a:ext cx="3899160" cy="389916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144000" y="144000"/>
            <a:ext cx="849600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latin typeface="Arial"/>
              </a:rPr>
              <a:t>BQNA:</a:t>
            </a:r>
            <a:endParaRPr b="0" lang="en-CA" sz="1800" spc="-1" strike="noStrike">
              <a:latin typeface="Arial"/>
            </a:endParaRPr>
          </a:p>
        </p:txBody>
      </p:sp>
      <p:sp>
        <p:nvSpPr>
          <p:cNvPr id="46" name="TextShape 2"/>
          <p:cNvSpPr txBox="1"/>
          <p:nvPr/>
        </p:nvSpPr>
        <p:spPr>
          <a:xfrm>
            <a:off x="792000" y="936000"/>
            <a:ext cx="8280000" cy="1882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CA" sz="1800" spc="-1" strike="noStrike">
                <a:latin typeface="Arial"/>
              </a:rPr>
              <a:t>Data collection</a:t>
            </a:r>
            <a:endParaRPr b="0" lang="en-CA" sz="1800" spc="-1" strike="noStrike">
              <a:latin typeface="Arial"/>
            </a:endParaRPr>
          </a:p>
          <a:p>
            <a:endParaRPr b="0" lang="en-CA" sz="1800" spc="-1" strike="noStrike">
              <a:latin typeface="Arial"/>
            </a:endParaRPr>
          </a:p>
          <a:p>
            <a:r>
              <a:rPr b="0" lang="en-CA" sz="1800" spc="-1" strike="noStrike">
                <a:latin typeface="Arial"/>
              </a:rPr>
              <a:t>Data cleaning and aggregation</a:t>
            </a:r>
            <a:endParaRPr b="0" lang="en-CA" sz="1800" spc="-1" strike="noStrike">
              <a:latin typeface="Arial"/>
            </a:endParaRPr>
          </a:p>
          <a:p>
            <a:endParaRPr b="0" lang="en-CA" sz="1800" spc="-1" strike="noStrike">
              <a:latin typeface="Arial"/>
            </a:endParaRPr>
          </a:p>
          <a:p>
            <a:r>
              <a:rPr b="0" lang="en-CA" sz="1800" spc="-1" strike="noStrike">
                <a:latin typeface="Arial"/>
              </a:rPr>
              <a:t>Video processing</a:t>
            </a:r>
            <a:endParaRPr b="0" lang="en-CA" sz="1800" spc="-1" strike="noStrike">
              <a:latin typeface="Arial"/>
            </a:endParaRPr>
          </a:p>
          <a:p>
            <a:endParaRPr b="0" lang="en-CA" sz="1800" spc="-1" strike="noStrike">
              <a:latin typeface="Arial"/>
            </a:endParaRPr>
          </a:p>
          <a:p>
            <a:r>
              <a:rPr b="0" lang="en-CA" sz="1800" spc="-1" strike="noStrike">
                <a:latin typeface="Arial"/>
              </a:rPr>
              <a:t>Moving observing</a:t>
            </a:r>
            <a:endParaRPr b="0" lang="en-CA" sz="1800" spc="-1" strike="noStrike"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1865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2020-03-01T23:05:37Z</dcterms:created>
  <dc:creator/>
  <dc:description/>
  <dc:language>en-CA</dc:language>
  <cp:lastModifiedBy/>
  <dcterms:modified xsi:type="dcterms:W3CDTF">2020-05-19T13:54:18Z</dcterms:modified>
  <cp:revision>26</cp:revision>
  <dc:subject/>
  <dc:title/>
</cp:coreProperties>
</file>